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2" r:id="rId2"/>
    <p:sldMasterId id="2147483660" r:id="rId3"/>
  </p:sldMasterIdLst>
  <p:notesMasterIdLst>
    <p:notesMasterId r:id="rId10"/>
  </p:notesMasterIdLst>
  <p:sldIdLst>
    <p:sldId id="256" r:id="rId4"/>
    <p:sldId id="288" r:id="rId5"/>
    <p:sldId id="274" r:id="rId6"/>
    <p:sldId id="289" r:id="rId7"/>
    <p:sldId id="290" r:id="rId8"/>
    <p:sldId id="29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87439-295D-2F4B-BBD6-DF88102F194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48A48-9921-E149-8013-9450C10DF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7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278CD-8846-0EC4-CC3B-E0DAFE8F5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03741-FF10-E72D-64C0-FAF06B95C6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BE211-92F0-7DC6-79EA-9D13934BF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2BAEA-BB01-4348-73AF-8A06378A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9B13E-FF2F-6018-435A-84A7BB31D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5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1B0C-D404-FB27-A92A-02B8B6B5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D529D-29F8-AECD-F4DB-59D774549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2AADA-0119-1A9C-56A9-9F64B898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D7A2-820D-272F-BC41-84CF38AA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53FCB-C377-68A4-6F29-03C98DCF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2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55E0-AEFD-11D9-6325-189F5450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8FE94-9730-5280-6381-487AF7D1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222F1-B7F6-5731-C6DF-4F02AC3F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EAF5B-E8CD-C451-4144-1AA71ADB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D8A69-A156-C38D-D58D-78F091E27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4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CB4A-1973-0363-FAAC-BA40C57A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5977C-3D76-5BF2-31A0-AC696C6EB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54241-53F5-5DB9-22D8-FE52BC20E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E3A01-E2BE-2AE5-3B37-11CFC711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9151D-3162-6560-36C0-74F56D28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1C0DB-3C43-7935-CCC8-D337B508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38EC-C985-9543-54E2-8AB6B41E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429E4-AB50-E113-8FB5-8275725A7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E802-8BC4-5B4B-9A14-6483C65F8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CF62D-84E9-87FD-6873-8A1E55E59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46247-A5B4-6819-3CC5-242878DB5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6E5FB-6FFC-1D62-0310-5291BDD8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C3812-CF79-EE57-4D9C-90B9C9B96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DDF6D1-8CA1-EDA8-EC2C-0BAFDE53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7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8B94-3E32-1FDC-29DD-CDA4BA44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6A645-B1D7-7116-1E9B-E45B9584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59DAF-8EE4-5B1F-7595-C301BEC4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C8382-946F-FB29-21D8-AC6B51D8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47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5F185-E7C8-1715-C629-15D62DFE8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220B9-F899-82A0-E724-38AE1BC1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A457D-B21B-3ABD-A989-87035B30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1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DD5B-7C67-CBFC-C891-5E2BE981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47922-E65D-8731-FDA4-1E5DE242E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A56CF-0153-B09A-DFFE-506E3BD2E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1C84E-0D24-92A0-BFEE-E19D7A1D7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89D75-8382-5195-38A3-C03742F8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68110-2C80-1E39-1C8E-922DD9FB1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1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5935C-53B4-FA43-6855-E7575F4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82F17-F44F-2A0B-0C6C-93CE86ED1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50B1-3AD5-9C54-F036-D2F4954C4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625A-302C-63E2-EF33-51279BFF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FA705-D16B-3EC5-ED8E-8A0B3179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35B69-361A-7E30-7B73-3A4614C8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6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C60E-AA5C-94FA-142D-71A77614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5F74D-0779-8933-C9FC-415655FD5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C6C36-8798-9155-51B2-0005DAAA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18116-B639-779C-4D8C-4D47646A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8DD78-9CD3-2EBA-B114-A8321E97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2B0BAB-40F6-480C-1A17-B5136E6CA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C4EDE-407D-5FD0-F47D-79AB2050E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EA9-8736-877C-5A78-BC0872661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F5C8C-3DF8-456D-3D6E-D301E389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B6302-88F4-2F27-C185-21F4EA84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6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6F5F41-DFD4-13A7-E2D3-C6CC6991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FDB2E-DD13-8093-D361-E8B9D8CEF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16A3-686F-8978-2F20-70F860600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D1AAC4-8FA3-FF4C-9024-930D8D911FB8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27DD5-3F80-A756-F863-B2A5C73DB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83F83-6B53-4733-D11D-CB6274F6C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3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12/11/25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E22D8-EB4F-94E7-C6F6-B6C454494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9D827-55BD-073D-F35D-CD660BF35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7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828400" y="4067495"/>
            <a:ext cx="7487199" cy="255454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i="0" dirty="0"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Do Christians have to get married?</a:t>
            </a:r>
          </a:p>
          <a:p>
            <a:pPr algn="ctr"/>
            <a:r>
              <a:rPr lang="en-US" sz="3200" b="1" i="0" dirty="0"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Should Christians get married?  Can you also explain how 1 Corinthians 7:1–9 and Genesis 2:18 fit into this?</a:t>
            </a:r>
            <a:endParaRPr lang="en-US" sz="3200" dirty="0">
              <a:effectLst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en-US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9CAA0-9C78-6EB1-344D-766783B2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D028D-226A-87D3-23E3-7F487520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B78ED-C4D1-EC15-31E6-083A072D1103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Do you have to?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E91EC-9F21-003E-9025-F6BDCA73A19C}"/>
              </a:ext>
            </a:extLst>
          </p:cNvPr>
          <p:cNvSpPr txBox="1"/>
          <p:nvPr/>
        </p:nvSpPr>
        <p:spPr>
          <a:xfrm>
            <a:off x="353962" y="1371600"/>
            <a:ext cx="86857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No, Paul’s wish in v. 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7:40 happy widows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V.32-34 “divided”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NOT second class Christians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33AE0-E80D-4A2E-63A2-4654621172B2}"/>
              </a:ext>
            </a:extLst>
          </p:cNvPr>
          <p:cNvSpPr txBox="1"/>
          <p:nvPr/>
        </p:nvSpPr>
        <p:spPr>
          <a:xfrm>
            <a:off x="353962" y="3928535"/>
            <a:ext cx="802001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Should we? </a:t>
            </a:r>
          </a:p>
          <a:p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Principles point to a goodness of God </a:t>
            </a:r>
            <a:r>
              <a:rPr lang="en-US" sz="36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for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 us.</a:t>
            </a:r>
          </a:p>
        </p:txBody>
      </p:sp>
    </p:spTree>
    <p:extLst>
      <p:ext uri="{BB962C8B-B14F-4D97-AF65-F5344CB8AC3E}">
        <p14:creationId xmlns:p14="http://schemas.microsoft.com/office/powerpoint/2010/main" val="19017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828400" y="5544822"/>
            <a:ext cx="7487199" cy="107721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200" b="1" i="0" dirty="0"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Did Adam have a belly button?</a:t>
            </a:r>
            <a:endParaRPr lang="en-US" sz="3200" dirty="0">
              <a:effectLst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en-US" sz="32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606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562019" y="4195517"/>
            <a:ext cx="8019961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000" b="1" i="0" dirty="0"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How do we become all things to all people? (1 Cor. 9:22) Does this apply only to empathy or a chameleon character where we attempt to relate and fit in with someone to win them to Christ?</a:t>
            </a:r>
            <a:endParaRPr lang="en-US" sz="3000" dirty="0">
              <a:effectLst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en-US" sz="3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091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9CAA0-9C78-6EB1-344D-766783B2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D028D-226A-87D3-23E3-7F487520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B78ED-C4D1-EC15-31E6-083A072D1103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Empathy? (</a:t>
            </a:r>
            <a:r>
              <a:rPr lang="en-US" sz="4400" b="1" i="1" dirty="0">
                <a:latin typeface="Batang" panose="02030600000101010101" pitchFamily="18" charset="-127"/>
                <a:ea typeface="Batang" panose="02030600000101010101" pitchFamily="18" charset="-127"/>
              </a:rPr>
              <a:t>to feel with</a:t>
            </a:r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E91EC-9F21-003E-9025-F6BDCA73A19C}"/>
              </a:ext>
            </a:extLst>
          </p:cNvPr>
          <p:cNvSpPr txBox="1"/>
          <p:nvPr/>
        </p:nvSpPr>
        <p:spPr>
          <a:xfrm>
            <a:off x="353962" y="1371600"/>
            <a:ext cx="8685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Be understanding – 1 Cor. 10:23-33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524C54-E9F3-4D4C-5CFA-561B4FEEC720}"/>
              </a:ext>
            </a:extLst>
          </p:cNvPr>
          <p:cNvSpPr txBox="1"/>
          <p:nvPr/>
        </p:nvSpPr>
        <p:spPr>
          <a:xfrm>
            <a:off x="353961" y="220713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trike="sngStrike" dirty="0">
                <a:latin typeface="Batang" panose="02030600000101010101" pitchFamily="18" charset="-127"/>
                <a:ea typeface="Batang" panose="02030600000101010101" pitchFamily="18" charset="-127"/>
              </a:rPr>
              <a:t>Chameleon,</a:t>
            </a:r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 Be yourself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0E8164-4018-2ED5-3CE0-2C9095F467D8}"/>
              </a:ext>
            </a:extLst>
          </p:cNvPr>
          <p:cNvSpPr txBox="1"/>
          <p:nvPr/>
        </p:nvSpPr>
        <p:spPr>
          <a:xfrm>
            <a:off x="353962" y="3042670"/>
            <a:ext cx="86857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Go as far as you can go (10:28)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9:19-20 - We are trying to “win” a war over </a:t>
            </a:r>
            <a:r>
              <a:rPr lang="en-US" sz="3600" u="sng" dirty="0">
                <a:latin typeface="Batang" panose="02030600000101010101" pitchFamily="18" charset="-127"/>
                <a:ea typeface="Batang" panose="02030600000101010101" pitchFamily="18" charset="-127"/>
              </a:rPr>
              <a:t>the soul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 not a battle over rightness. (Cf. 9:12)</a:t>
            </a:r>
          </a:p>
        </p:txBody>
      </p:sp>
    </p:spTree>
    <p:extLst>
      <p:ext uri="{BB962C8B-B14F-4D97-AF65-F5344CB8AC3E}">
        <p14:creationId xmlns:p14="http://schemas.microsoft.com/office/powerpoint/2010/main" val="87763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Quotable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5</cp:revision>
  <dcterms:created xsi:type="dcterms:W3CDTF">2025-09-02T15:02:33Z</dcterms:created>
  <dcterms:modified xsi:type="dcterms:W3CDTF">2025-12-12T13:27:57Z</dcterms:modified>
</cp:coreProperties>
</file>